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15"/>
  </p:notesMasterIdLst>
  <p:sldIdLst>
    <p:sldId id="298" r:id="rId2"/>
    <p:sldId id="327" r:id="rId3"/>
    <p:sldId id="326" r:id="rId4"/>
    <p:sldId id="324" r:id="rId5"/>
    <p:sldId id="331" r:id="rId6"/>
    <p:sldId id="332" r:id="rId7"/>
    <p:sldId id="361" r:id="rId8"/>
    <p:sldId id="348" r:id="rId9"/>
    <p:sldId id="368" r:id="rId10"/>
    <p:sldId id="358" r:id="rId11"/>
    <p:sldId id="359" r:id="rId12"/>
    <p:sldId id="357" r:id="rId13"/>
    <p:sldId id="3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19E0C"/>
    <a:srgbClr val="E1CA78"/>
    <a:srgbClr val="28B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8" autoAdjust="0"/>
    <p:restoredTop sz="94704"/>
  </p:normalViewPr>
  <p:slideViewPr>
    <p:cSldViewPr snapToGrid="0" snapToObjects="1">
      <p:cViewPr varScale="1">
        <p:scale>
          <a:sx n="88" d="100"/>
          <a:sy n="88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07D44-A5C0-4825-A17B-6BFA5DF71340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76416-A9B0-4FB7-984A-C2F2395FD8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78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610151" y="6488668"/>
            <a:ext cx="5581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Raising Aspirations -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Realising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 Potential - Securing Futures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13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21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96297"/>
            <a:ext cx="12192000" cy="5617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" name="Table"/>
          <p:cNvGraphicFramePr/>
          <p:nvPr/>
        </p:nvGraphicFramePr>
        <p:xfrm>
          <a:off x="3204335" y="2895204"/>
          <a:ext cx="5783329" cy="580390"/>
        </p:xfrm>
        <a:graphic>
          <a:graphicData uri="http://schemas.openxmlformats.org/drawingml/2006/table">
            <a:tbl>
              <a:tblPr/>
              <a:tblGrid>
                <a:gridCol w="5783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390">
                <a:tc>
                  <a:txBody>
                    <a:bodyPr/>
                    <a:lstStyle/>
                    <a:p>
                      <a:pPr algn="ctr" defTabSz="914400">
                        <a:defRPr sz="3200" u="none">
                          <a:effectLst/>
                          <a:sym typeface="Helvetica Neue"/>
                        </a:defRPr>
                      </a:pPr>
                      <a:endParaRPr sz="1600"/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11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ransition spd="med"/>
  <p:txStyles>
    <p:titleStyle>
      <a:lvl1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37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00206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595" marR="0" indent="-228595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495288" marR="0" indent="-266694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777220" marR="0" indent="-320032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041374" marR="0" indent="-355591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269969" marR="0" indent="-355591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1498563" marR="0" indent="-355591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1727157" marR="0" indent="-355591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1955751" marR="0" indent="-355591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184346" marR="0" indent="-355591" algn="l" defTabSz="914377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1pPr>
      <a:lvl2pPr marL="0" marR="0" indent="228595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2pPr>
      <a:lvl3pPr marL="0" marR="0" indent="457189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3pPr>
      <a:lvl4pPr marL="0" marR="0" indent="685783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4pPr>
      <a:lvl5pPr marL="0" marR="0" indent="914377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5pPr>
      <a:lvl6pPr marL="0" marR="0" indent="1142972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6pPr>
      <a:lvl7pPr marL="0" marR="0" indent="1371566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7pPr>
      <a:lvl8pPr marL="0" marR="0" indent="1600160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8pPr>
      <a:lvl9pPr marL="0" marR="0" indent="1828755" algn="r" defTabSz="91437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sng" strike="noStrike" cap="none" spc="0" baseline="0">
          <a:ln>
            <a:noFill/>
          </a:ln>
          <a:solidFill>
            <a:schemeClr val="tx1"/>
          </a:solidFill>
          <a:effectLst>
            <a:outerShdw blurRad="38100" dist="25400" dir="5400000" rotWithShape="0">
              <a:srgbClr val="6E747A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hyperlink" Target="https://www.youtube.com/watch?v=wjh10kj9Y64&amp;t=3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0" y="1363526"/>
            <a:ext cx="12192000" cy="1646238"/>
          </a:xfrm>
        </p:spPr>
        <p:txBody>
          <a:bodyPr/>
          <a:lstStyle>
            <a:lvl1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377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sng" strike="noStrike" cap="none" spc="0" baseline="0">
                <a:ln>
                  <a:noFill/>
                </a:ln>
                <a:solidFill>
                  <a:srgbClr val="00206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/>
            <a:r>
              <a:rPr lang="en-GB" sz="5400" b="1" u="none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Revision Hints and Tips</a:t>
            </a:r>
            <a:br>
              <a:rPr lang="en-GB" sz="5400" b="1" u="none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5400" b="1" u="none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2</a:t>
            </a:r>
            <a:br>
              <a:rPr lang="en-GB" sz="5400" b="1" u="none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5400" b="1" u="none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9231E6-92E0-4C01-8A80-F77695008479}"/>
              </a:ext>
            </a:extLst>
          </p:cNvPr>
          <p:cNvSpPr/>
          <p:nvPr/>
        </p:nvSpPr>
        <p:spPr>
          <a:xfrm>
            <a:off x="2855213" y="2505670"/>
            <a:ext cx="648158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Revision Timetable</a:t>
            </a:r>
          </a:p>
        </p:txBody>
      </p:sp>
      <p:pic>
        <p:nvPicPr>
          <p:cNvPr id="4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208265F-A0F3-43FB-9489-B351CD5E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599" y="3834493"/>
            <a:ext cx="21717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90501"/>
            <a:ext cx="8373617" cy="592454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513" y="29755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u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offer as a </a:t>
            </a:r>
            <a:r>
              <a:rPr lang="en-US" b="1" u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school?</a:t>
            </a:r>
            <a:endParaRPr lang="en-US" b="1" u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08063"/>
            <a:ext cx="11449594" cy="4576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/>
              <a:t>Weekly revision sessions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/>
              <a:t>Easter revision sessions</a:t>
            </a:r>
            <a:endParaRPr lang="en-US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Help and </a:t>
            </a:r>
            <a:r>
              <a:rPr lang="en-US" sz="3200" dirty="0" smtClean="0"/>
              <a:t>guidance</a:t>
            </a:r>
            <a:endParaRPr lang="en-US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/>
              <a:t>A </a:t>
            </a:r>
            <a:r>
              <a:rPr lang="en-US" sz="3200" dirty="0"/>
              <a:t>revision </a:t>
            </a:r>
            <a:r>
              <a:rPr lang="en-US" sz="3200" dirty="0" smtClean="0"/>
              <a:t>support kit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/>
              <a:t>Leavers’ assembly 22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June 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Image result for good lu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41" y="1465463"/>
            <a:ext cx="4709722" cy="29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3479" y="4569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7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vising For Exams - Top Ten Ti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276" y="330515"/>
            <a:ext cx="9753600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23825" y="6778109"/>
            <a:ext cx="5699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  <a:hlinkClick r:id="rId7"/>
              </a:rPr>
              <a:t>https://www.youtube.com/watch?v=wjh10kj9Y64&amp;t=3s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21312560">
            <a:off x="338999" y="2270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49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9231E6-92E0-4C01-8A80-F77695008479}"/>
              </a:ext>
            </a:extLst>
          </p:cNvPr>
          <p:cNvSpPr/>
          <p:nvPr/>
        </p:nvSpPr>
        <p:spPr>
          <a:xfrm>
            <a:off x="4099310" y="1924645"/>
            <a:ext cx="399340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Note-taking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208265F-A0F3-43FB-9489-B351CD5E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94" y="3514142"/>
            <a:ext cx="21717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638"/>
            <a:ext cx="5095875" cy="5095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76994"/>
            <a:ext cx="5334385" cy="65584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3670" y="3968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rcRect t="9329" b="9329"/>
          <a:stretch>
            <a:fillRect/>
          </a:stretch>
        </p:blipFill>
        <p:spPr>
          <a:xfrm>
            <a:off x="2330454" y="800100"/>
            <a:ext cx="7646983" cy="483006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268" y="3515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rcRect t="10491" b="10491"/>
          <a:stretch>
            <a:fillRect/>
          </a:stretch>
        </p:blipFill>
        <p:spPr>
          <a:xfrm>
            <a:off x="1942233" y="918489"/>
            <a:ext cx="8359695" cy="502987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502" y="2827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9231E6-92E0-4C01-8A80-F77695008479}"/>
              </a:ext>
            </a:extLst>
          </p:cNvPr>
          <p:cNvSpPr/>
          <p:nvPr/>
        </p:nvSpPr>
        <p:spPr>
          <a:xfrm>
            <a:off x="2436719" y="2044005"/>
            <a:ext cx="728949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Working environment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208265F-A0F3-43FB-9489-B351CD5E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493" y="3676456"/>
            <a:ext cx="21717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887" y="380391"/>
            <a:ext cx="7215187" cy="541139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359" y="18869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6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6235" y="367586"/>
            <a:ext cx="8090662" cy="540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88" y="3069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3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431B1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300" b="0" i="0" u="sng" strike="noStrike" cap="none" spc="0" normalizeH="0" baseline="0">
            <a:ln>
              <a:noFill/>
            </a:ln>
            <a:solidFill>
              <a:srgbClr val="431B10"/>
            </a:solidFill>
            <a:effectLst>
              <a:outerShdw blurRad="38100" dist="25400" dir="5400000" rotWithShape="0">
                <a:srgbClr val="6E747A">
                  <a:alpha val="43000"/>
                </a:srgbClr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5731</TotalTime>
  <Words>41</Words>
  <Application>Microsoft Office PowerPoint</Application>
  <PresentationFormat>Widescreen</PresentationFormat>
  <Paragraphs>12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Helvetica Neue Medium</vt:lpstr>
      <vt:lpstr>Trebuchet MS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offer as a school?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Rhodri Thomas</cp:lastModifiedBy>
  <cp:revision>232</cp:revision>
  <dcterms:created xsi:type="dcterms:W3CDTF">2016-02-29T10:37:37Z</dcterms:created>
  <dcterms:modified xsi:type="dcterms:W3CDTF">2022-04-06T06:13:57Z</dcterms:modified>
</cp:coreProperties>
</file>